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E414-7016-44EB-972E-065F0A0D3C54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020-C3FF-44A1-A745-4EA307DED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E414-7016-44EB-972E-065F0A0D3C54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020-C3FF-44A1-A745-4EA307DED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E414-7016-44EB-972E-065F0A0D3C54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020-C3FF-44A1-A745-4EA307DED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E414-7016-44EB-972E-065F0A0D3C54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020-C3FF-44A1-A745-4EA307DED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E414-7016-44EB-972E-065F0A0D3C54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020-C3FF-44A1-A745-4EA307DED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E414-7016-44EB-972E-065F0A0D3C54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020-C3FF-44A1-A745-4EA307DED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E414-7016-44EB-972E-065F0A0D3C54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020-C3FF-44A1-A745-4EA307DED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E414-7016-44EB-972E-065F0A0D3C54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020-C3FF-44A1-A745-4EA307DED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E414-7016-44EB-972E-065F0A0D3C54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020-C3FF-44A1-A745-4EA307DED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E414-7016-44EB-972E-065F0A0D3C54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020-C3FF-44A1-A745-4EA307DED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E414-7016-44EB-972E-065F0A0D3C54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4020-C3FF-44A1-A745-4EA307DED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E414-7016-44EB-972E-065F0A0D3C54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4020-C3FF-44A1-A745-4EA307DEDA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5\Desktop\шаблоны power point\фоны для презентаций\1 фон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79713" y="0"/>
          <a:ext cx="5040560" cy="6858000"/>
        </p:xfrm>
        <a:graphic>
          <a:graphicData uri="http://schemas.openxmlformats.org/presentationml/2006/ole">
            <p:oleObj spid="_x0000_s5122" name="Документ" r:id="rId3" imgW="5938880" imgH="815366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5\Desktop\IMAG0987.jpg"/>
          <p:cNvPicPr>
            <a:picLocks noChangeAspect="1" noChangeArrowheads="1"/>
          </p:cNvPicPr>
          <p:nvPr/>
        </p:nvPicPr>
        <p:blipFill>
          <a:blip r:embed="rId2" cstate="print"/>
          <a:srcRect l="22938" t="12524" r="20347" b="42518"/>
          <a:stretch>
            <a:fillRect/>
          </a:stretch>
        </p:blipFill>
        <p:spPr bwMode="auto">
          <a:xfrm>
            <a:off x="467544" y="332656"/>
            <a:ext cx="2808312" cy="3240360"/>
          </a:xfrm>
          <a:prstGeom prst="rect">
            <a:avLst/>
          </a:prstGeom>
          <a:noFill/>
        </p:spPr>
      </p:pic>
      <p:pic>
        <p:nvPicPr>
          <p:cNvPr id="6148" name="Picture 4" descr="C:\Users\5\Desktop\IMAG0984.jpg"/>
          <p:cNvPicPr>
            <a:picLocks noChangeAspect="1" noChangeArrowheads="1"/>
          </p:cNvPicPr>
          <p:nvPr/>
        </p:nvPicPr>
        <p:blipFill>
          <a:blip r:embed="rId3" cstate="print"/>
          <a:srcRect l="32089" t="10579" r="41863" b="44459"/>
          <a:stretch>
            <a:fillRect/>
          </a:stretch>
        </p:blipFill>
        <p:spPr bwMode="auto">
          <a:xfrm>
            <a:off x="5364088" y="332656"/>
            <a:ext cx="2880320" cy="3168352"/>
          </a:xfrm>
          <a:prstGeom prst="rect">
            <a:avLst/>
          </a:prstGeom>
          <a:noFill/>
        </p:spPr>
      </p:pic>
      <p:pic>
        <p:nvPicPr>
          <p:cNvPr id="6149" name="Picture 5" descr="C:\Users\5\Desktop\IMAG0989.jpg"/>
          <p:cNvPicPr>
            <a:picLocks noChangeAspect="1" noChangeArrowheads="1"/>
          </p:cNvPicPr>
          <p:nvPr/>
        </p:nvPicPr>
        <p:blipFill>
          <a:blip r:embed="rId4" cstate="print"/>
          <a:srcRect t="-38" r="33463" b="26298"/>
          <a:stretch>
            <a:fillRect/>
          </a:stretch>
        </p:blipFill>
        <p:spPr bwMode="auto">
          <a:xfrm>
            <a:off x="4716016" y="3645024"/>
            <a:ext cx="3816424" cy="2808312"/>
          </a:xfrm>
          <a:prstGeom prst="rect">
            <a:avLst/>
          </a:prstGeom>
          <a:noFill/>
        </p:spPr>
      </p:pic>
      <p:pic>
        <p:nvPicPr>
          <p:cNvPr id="6150" name="Picture 6" descr="C:\Users\5\Desktop\IMAG0990.jpg"/>
          <p:cNvPicPr>
            <a:picLocks noChangeAspect="1" noChangeArrowheads="1"/>
          </p:cNvPicPr>
          <p:nvPr/>
        </p:nvPicPr>
        <p:blipFill>
          <a:blip r:embed="rId5" cstate="print"/>
          <a:srcRect l="16925" t="1279" r="29525" b="22347"/>
          <a:stretch>
            <a:fillRect/>
          </a:stretch>
        </p:blipFill>
        <p:spPr bwMode="auto">
          <a:xfrm>
            <a:off x="251520" y="3717032"/>
            <a:ext cx="345638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Документ Microsoft Office Word</vt:lpstr>
      <vt:lpstr>Слайд 1</vt:lpstr>
      <vt:lpstr>Слайд 2</vt:lpstr>
      <vt:lpstr>Слайд 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</dc:creator>
  <cp:lastModifiedBy>5</cp:lastModifiedBy>
  <cp:revision>6</cp:revision>
  <dcterms:created xsi:type="dcterms:W3CDTF">2013-11-12T11:05:56Z</dcterms:created>
  <dcterms:modified xsi:type="dcterms:W3CDTF">2013-11-12T11:37:10Z</dcterms:modified>
</cp:coreProperties>
</file>