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841C-1CB1-41CA-81DF-ED8103961A34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7D0D6-B1B5-4055-B26C-4553D7B893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841C-1CB1-41CA-81DF-ED8103961A34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7D0D6-B1B5-4055-B26C-4553D7B893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841C-1CB1-41CA-81DF-ED8103961A34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7D0D6-B1B5-4055-B26C-4553D7B893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841C-1CB1-41CA-81DF-ED8103961A34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7D0D6-B1B5-4055-B26C-4553D7B893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841C-1CB1-41CA-81DF-ED8103961A34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7D0D6-B1B5-4055-B26C-4553D7B893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841C-1CB1-41CA-81DF-ED8103961A34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7D0D6-B1B5-4055-B26C-4553D7B893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841C-1CB1-41CA-81DF-ED8103961A34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7D0D6-B1B5-4055-B26C-4553D7B893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841C-1CB1-41CA-81DF-ED8103961A34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7D0D6-B1B5-4055-B26C-4553D7B893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841C-1CB1-41CA-81DF-ED8103961A34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7D0D6-B1B5-4055-B26C-4553D7B893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841C-1CB1-41CA-81DF-ED8103961A34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7D0D6-B1B5-4055-B26C-4553D7B893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841C-1CB1-41CA-81DF-ED8103961A34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7D0D6-B1B5-4055-B26C-4553D7B893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8841C-1CB1-41CA-81DF-ED8103961A34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7D0D6-B1B5-4055-B26C-4553D7B8936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864095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День учителя ! </a:t>
            </a:r>
            <a:br>
              <a:rPr lang="ru-RU" sz="2000" b="1" dirty="0" smtClean="0"/>
            </a:br>
            <a:r>
              <a:rPr lang="ru-RU" sz="2000" dirty="0" smtClean="0"/>
              <a:t>Учащиеся школы подготовили праздничный концерт.</a:t>
            </a:r>
            <a:endParaRPr lang="ru-RU" sz="2000" dirty="0"/>
          </a:p>
        </p:txBody>
      </p:sp>
      <p:pic>
        <p:nvPicPr>
          <p:cNvPr id="1026" name="Picture 2" descr="C:\Users\5\Desktop\День учителя\IMG_7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2712720" cy="1808480"/>
          </a:xfrm>
          <a:prstGeom prst="rect">
            <a:avLst/>
          </a:prstGeom>
          <a:noFill/>
        </p:spPr>
      </p:pic>
      <p:pic>
        <p:nvPicPr>
          <p:cNvPr id="1027" name="Picture 3" descr="C:\Users\5\Desktop\День учителя\IMG_7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700808"/>
            <a:ext cx="2712720" cy="1808480"/>
          </a:xfrm>
          <a:prstGeom prst="rect">
            <a:avLst/>
          </a:prstGeom>
          <a:noFill/>
        </p:spPr>
      </p:pic>
      <p:pic>
        <p:nvPicPr>
          <p:cNvPr id="1028" name="Picture 4" descr="C:\Users\5\Desktop\День учителя\IMG_76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581128"/>
            <a:ext cx="2712720" cy="1808480"/>
          </a:xfrm>
          <a:prstGeom prst="rect">
            <a:avLst/>
          </a:prstGeom>
          <a:noFill/>
        </p:spPr>
      </p:pic>
      <p:pic>
        <p:nvPicPr>
          <p:cNvPr id="1029" name="Picture 5" descr="C:\Users\5\Desktop\День учителя\IMG_76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124744"/>
            <a:ext cx="2712720" cy="1808480"/>
          </a:xfrm>
          <a:prstGeom prst="rect">
            <a:avLst/>
          </a:prstGeom>
          <a:noFill/>
        </p:spPr>
      </p:pic>
      <p:pic>
        <p:nvPicPr>
          <p:cNvPr id="8" name="Picture 3" descr="C:\Users\5\Desktop\День учителя\IMG_76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933056"/>
            <a:ext cx="2712720" cy="1808480"/>
          </a:xfrm>
          <a:prstGeom prst="rect">
            <a:avLst/>
          </a:prstGeom>
          <a:noFill/>
        </p:spPr>
      </p:pic>
      <p:pic>
        <p:nvPicPr>
          <p:cNvPr id="9" name="Picture 3" descr="C:\Users\5\Desktop\День учителя\IMG_769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293096"/>
            <a:ext cx="2712720" cy="1808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5\Desktop\День учителя\IMG_7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2712720" cy="1808480"/>
          </a:xfrm>
          <a:prstGeom prst="rect">
            <a:avLst/>
          </a:prstGeom>
          <a:noFill/>
        </p:spPr>
      </p:pic>
      <p:pic>
        <p:nvPicPr>
          <p:cNvPr id="2052" name="Picture 4" descr="C:\Users\5\Desktop\День учителя\IMG_76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645024"/>
            <a:ext cx="2712720" cy="1808480"/>
          </a:xfrm>
          <a:prstGeom prst="rect">
            <a:avLst/>
          </a:prstGeom>
          <a:noFill/>
        </p:spPr>
      </p:pic>
      <p:pic>
        <p:nvPicPr>
          <p:cNvPr id="2053" name="Picture 5" descr="C:\Users\5\Desktop\День учителя\IMG_76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412776"/>
            <a:ext cx="2712720" cy="1808480"/>
          </a:xfrm>
          <a:prstGeom prst="rect">
            <a:avLst/>
          </a:prstGeom>
          <a:noFill/>
        </p:spPr>
      </p:pic>
      <p:pic>
        <p:nvPicPr>
          <p:cNvPr id="2054" name="Picture 6" descr="C:\Users\5\Desktop\День учителя\IMG_76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04664"/>
            <a:ext cx="2712720" cy="1808480"/>
          </a:xfrm>
          <a:prstGeom prst="rect">
            <a:avLst/>
          </a:prstGeom>
          <a:noFill/>
        </p:spPr>
      </p:pic>
      <p:pic>
        <p:nvPicPr>
          <p:cNvPr id="2055" name="Picture 7" descr="C:\Users\5\Desktop\День учителя\IMG_76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221088"/>
            <a:ext cx="2712720" cy="1808480"/>
          </a:xfrm>
          <a:prstGeom prst="rect">
            <a:avLst/>
          </a:prstGeom>
          <a:noFill/>
        </p:spPr>
      </p:pic>
      <p:pic>
        <p:nvPicPr>
          <p:cNvPr id="8" name="Picture 2" descr="C:\Users\5\Desktop\День учителя\IMG_76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293096"/>
            <a:ext cx="2712720" cy="1808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Тема Office</vt:lpstr>
      <vt:lpstr>День учителя !  Учащиеся школы подготовили праздничный концерт.</vt:lpstr>
      <vt:lpstr>Презентация PowerPoint</vt:lpstr>
    </vt:vector>
  </TitlesOfParts>
  <Company>DNS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учителя ! </dc:title>
  <dc:creator>5</dc:creator>
  <cp:lastModifiedBy>Пользователь Windows</cp:lastModifiedBy>
  <cp:revision>6</cp:revision>
  <dcterms:created xsi:type="dcterms:W3CDTF">2014-10-09T11:09:27Z</dcterms:created>
  <dcterms:modified xsi:type="dcterms:W3CDTF">2014-11-07T05:12:58Z</dcterms:modified>
</cp:coreProperties>
</file>