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EC091-D252-4A40-8DA8-D8A044C15E13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0A42-7288-4E67-877D-D0DDBD0DA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648071"/>
          </a:xfrm>
        </p:spPr>
        <p:txBody>
          <a:bodyPr>
            <a:normAutofit/>
          </a:bodyPr>
          <a:lstStyle/>
          <a:p>
            <a:r>
              <a:rPr lang="ru-RU" sz="1800" dirty="0" smtClean="0"/>
              <a:t>10 сентября </a:t>
            </a:r>
            <a:br>
              <a:rPr lang="ru-RU" sz="1800" dirty="0" smtClean="0"/>
            </a:br>
            <a:r>
              <a:rPr lang="ru-RU" sz="1800" dirty="0" smtClean="0"/>
              <a:t> в рамках месячника безопасности прошла учебная </a:t>
            </a:r>
            <a:r>
              <a:rPr lang="ru-RU" sz="1800" dirty="0" smtClean="0"/>
              <a:t>эвакуация</a:t>
            </a:r>
            <a:endParaRPr lang="ru-RU" sz="1800" dirty="0"/>
          </a:p>
        </p:txBody>
      </p:sp>
      <p:pic>
        <p:nvPicPr>
          <p:cNvPr id="1028" name="Picture 4" descr="F:\DCIM\110___09\IMG_16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554" y="908720"/>
            <a:ext cx="3648406" cy="2736304"/>
          </a:xfrm>
          <a:prstGeom prst="rect">
            <a:avLst/>
          </a:prstGeom>
          <a:noFill/>
        </p:spPr>
      </p:pic>
      <p:pic>
        <p:nvPicPr>
          <p:cNvPr id="1029" name="Picture 5" descr="F:\DCIM\110___09\IMG_1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908224"/>
            <a:ext cx="3649067" cy="2736800"/>
          </a:xfrm>
          <a:prstGeom prst="rect">
            <a:avLst/>
          </a:prstGeom>
          <a:noFill/>
        </p:spPr>
      </p:pic>
      <p:pic>
        <p:nvPicPr>
          <p:cNvPr id="1030" name="Picture 6" descr="F:\DCIM\110___09\IMG_16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370" y="3751448"/>
            <a:ext cx="3653590" cy="2797564"/>
          </a:xfrm>
          <a:prstGeom prst="rect">
            <a:avLst/>
          </a:prstGeom>
          <a:noFill/>
        </p:spPr>
      </p:pic>
      <p:pic>
        <p:nvPicPr>
          <p:cNvPr id="1031" name="Picture 7" descr="F:\DCIM\110___09\IMG_1623.JPG"/>
          <p:cNvPicPr>
            <a:picLocks noChangeAspect="1" noChangeArrowheads="1"/>
          </p:cNvPicPr>
          <p:nvPr/>
        </p:nvPicPr>
        <p:blipFill rotWithShape="1">
          <a:blip r:embed="rId5" cstate="print"/>
          <a:srcRect r="8661"/>
          <a:stretch/>
        </p:blipFill>
        <p:spPr bwMode="auto">
          <a:xfrm>
            <a:off x="4860032" y="3751448"/>
            <a:ext cx="3629287" cy="2797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10 сентября   в рамках месячника безопасности прошла учебная эвакуация</vt:lpstr>
    </vt:vector>
  </TitlesOfParts>
  <Company>DNS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сентября  в школе, в рамках месячника безопасности прошла учебная эвакуация.</dc:title>
  <dc:creator>5</dc:creator>
  <cp:lastModifiedBy>Пользователь Windows</cp:lastModifiedBy>
  <cp:revision>7</cp:revision>
  <dcterms:created xsi:type="dcterms:W3CDTF">2014-09-10T12:49:23Z</dcterms:created>
  <dcterms:modified xsi:type="dcterms:W3CDTF">2014-09-18T19:33:28Z</dcterms:modified>
</cp:coreProperties>
</file>