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5" r:id="rId11"/>
    <p:sldId id="264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1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83985-9043-4E51-A047-D9C139B1989E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6CB62-54E5-42B3-9DE5-32CFB4B1D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570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6CB62-54E5-42B3-9DE5-32CFB4B1D5F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143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E6361-6FC7-400D-8E01-A2274369DD3E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22A5CC8-D1E0-4304-A487-E4F0EC209A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E6361-6FC7-400D-8E01-A2274369DD3E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5CC8-D1E0-4304-A487-E4F0EC209A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E6361-6FC7-400D-8E01-A2274369DD3E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5CC8-D1E0-4304-A487-E4F0EC209A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E6361-6FC7-400D-8E01-A2274369DD3E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22A5CC8-D1E0-4304-A487-E4F0EC209A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E6361-6FC7-400D-8E01-A2274369DD3E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5CC8-D1E0-4304-A487-E4F0EC209A0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E6361-6FC7-400D-8E01-A2274369DD3E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5CC8-D1E0-4304-A487-E4F0EC209A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E6361-6FC7-400D-8E01-A2274369DD3E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22A5CC8-D1E0-4304-A487-E4F0EC209A0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E6361-6FC7-400D-8E01-A2274369DD3E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5CC8-D1E0-4304-A487-E4F0EC209A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E6361-6FC7-400D-8E01-A2274369DD3E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5CC8-D1E0-4304-A487-E4F0EC209A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E6361-6FC7-400D-8E01-A2274369DD3E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5CC8-D1E0-4304-A487-E4F0EC209A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E6361-6FC7-400D-8E01-A2274369DD3E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5CC8-D1E0-4304-A487-E4F0EC209A0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74E6361-6FC7-400D-8E01-A2274369DD3E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22A5CC8-D1E0-4304-A487-E4F0EC209A0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88640"/>
            <a:ext cx="7992888" cy="4752528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14 ноября в школе прошёл районный семинар учителей начальных классов по теме: «Проблемное обучение, как способ реализации компетентностного подхода в начальной школе.»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12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3470920" cy="162018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Лесной царь обратился к Матушке – Природе разрешить спор людей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4" name="Picture 4" descr="C:\Users\5\Desktop\фото мероприят. 2014-15 гг\IMG_19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140968"/>
            <a:ext cx="5040560" cy="3600400"/>
          </a:xfrm>
          <a:prstGeom prst="rect">
            <a:avLst/>
          </a:prstGeom>
          <a:noFill/>
        </p:spPr>
      </p:pic>
      <p:pic>
        <p:nvPicPr>
          <p:cNvPr id="5" name="Picture 3" descr="C:\Users\5\Desktop\фото мероприят. 2014-15 гг\IMG_19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88640"/>
            <a:ext cx="4968552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0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4479032" cy="12223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21905"/>
            <a:ext cx="3110880" cy="159492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Люди, берегите планету – Земля!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Picture 3" descr="C:\Users\5\Desktop\фото мероприят. 2014-15 гг\IMG_1988.JPG"/>
          <p:cNvPicPr>
            <a:picLocks noChangeAspect="1" noChangeArrowheads="1"/>
          </p:cNvPicPr>
          <p:nvPr/>
        </p:nvPicPr>
        <p:blipFill>
          <a:blip r:embed="rId2" cstate="print"/>
          <a:srcRect b="2020"/>
          <a:stretch>
            <a:fillRect/>
          </a:stretch>
        </p:blipFill>
        <p:spPr bwMode="auto">
          <a:xfrm>
            <a:off x="3995936" y="188640"/>
            <a:ext cx="4933636" cy="3744416"/>
          </a:xfrm>
          <a:prstGeom prst="rect">
            <a:avLst/>
          </a:prstGeom>
          <a:noFill/>
        </p:spPr>
      </p:pic>
      <p:pic>
        <p:nvPicPr>
          <p:cNvPr id="6" name="Picture 2" descr="C:\Users\5\Desktop\фото мероприят. 2014-15 гг\IMG_198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238" b="7176"/>
          <a:stretch>
            <a:fillRect/>
          </a:stretch>
        </p:blipFill>
        <p:spPr bwMode="auto">
          <a:xfrm>
            <a:off x="179512" y="2852936"/>
            <a:ext cx="5184576" cy="3816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0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4335016" cy="12223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0276" y="116633"/>
            <a:ext cx="3823692" cy="237626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В конце праздника учитель музыки Каплина М.М. и дети исполнили песню: «Здравствуй, мир!»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5\Desktop\фото мероприят. 2014-15 гг\IMG_1995.JPG"/>
          <p:cNvPicPr>
            <a:picLocks noChangeAspect="1" noChangeArrowheads="1"/>
          </p:cNvPicPr>
          <p:nvPr/>
        </p:nvPicPr>
        <p:blipFill>
          <a:blip r:embed="rId3" cstate="print"/>
          <a:srcRect l="22409" t="22597" r="21362" b="19818"/>
          <a:stretch>
            <a:fillRect/>
          </a:stretch>
        </p:blipFill>
        <p:spPr bwMode="auto">
          <a:xfrm>
            <a:off x="4427984" y="116633"/>
            <a:ext cx="4572000" cy="3384376"/>
          </a:xfrm>
          <a:prstGeom prst="rect">
            <a:avLst/>
          </a:prstGeom>
          <a:noFill/>
        </p:spPr>
      </p:pic>
      <p:pic>
        <p:nvPicPr>
          <p:cNvPr id="5" name="Picture 3" descr="C:\Users\5\Desktop\фото мероприят. 2014-15 гг\IMG_1986.JPG"/>
          <p:cNvPicPr>
            <a:picLocks noChangeAspect="1" noChangeArrowheads="1"/>
          </p:cNvPicPr>
          <p:nvPr/>
        </p:nvPicPr>
        <p:blipFill>
          <a:blip r:embed="rId4" cstate="print"/>
          <a:srcRect t="19550" r="26375" b="6623"/>
          <a:stretch>
            <a:fillRect/>
          </a:stretch>
        </p:blipFill>
        <p:spPr bwMode="auto">
          <a:xfrm>
            <a:off x="251520" y="2924944"/>
            <a:ext cx="4824536" cy="374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0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V="1">
            <a:off x="1619672" y="6165304"/>
            <a:ext cx="3096344" cy="72008"/>
          </a:xfrm>
        </p:spPr>
        <p:txBody>
          <a:bodyPr>
            <a:normAutofit fontScale="90000"/>
          </a:bodyPr>
          <a:lstStyle/>
          <a:p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16632"/>
            <a:ext cx="3672408" cy="244827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 докладом на семинаре выступила руководитель школьного МО </a:t>
            </a:r>
            <a:r>
              <a:rPr lang="ru-RU" b="1" dirty="0" err="1" smtClean="0">
                <a:solidFill>
                  <a:srgbClr val="002060"/>
                </a:solidFill>
              </a:rPr>
              <a:t>Пономарёва</a:t>
            </a:r>
            <a:r>
              <a:rPr lang="ru-RU" b="1" dirty="0" smtClean="0">
                <a:solidFill>
                  <a:srgbClr val="002060"/>
                </a:solidFill>
              </a:rPr>
              <a:t> Е.В. </a:t>
            </a:r>
            <a:r>
              <a:rPr lang="ru-RU" b="1" dirty="0">
                <a:solidFill>
                  <a:srgbClr val="002060"/>
                </a:solidFill>
              </a:rPr>
              <a:t>и</a:t>
            </a:r>
            <a:r>
              <a:rPr lang="ru-RU" b="1" dirty="0" smtClean="0">
                <a:solidFill>
                  <a:srgbClr val="002060"/>
                </a:solidFill>
              </a:rPr>
              <a:t> учитель начальных классов </a:t>
            </a:r>
            <a:r>
              <a:rPr lang="ru-RU" b="1" dirty="0" err="1" smtClean="0">
                <a:solidFill>
                  <a:srgbClr val="002060"/>
                </a:solidFill>
              </a:rPr>
              <a:t>Ёлусова</a:t>
            </a:r>
            <a:r>
              <a:rPr lang="ru-RU" b="1" dirty="0" smtClean="0">
                <a:solidFill>
                  <a:srgbClr val="002060"/>
                </a:solidFill>
              </a:rPr>
              <a:t> В. И.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3" descr="C:\Users\5\Desktop\фото мероприят. 2014-15 гг\IMG_1940.JPG"/>
          <p:cNvPicPr>
            <a:picLocks noChangeAspect="1" noChangeArrowheads="1"/>
          </p:cNvPicPr>
          <p:nvPr/>
        </p:nvPicPr>
        <p:blipFill>
          <a:blip r:embed="rId2" cstate="print"/>
          <a:srcRect l="18457" t="21875"/>
          <a:stretch>
            <a:fillRect/>
          </a:stretch>
        </p:blipFill>
        <p:spPr bwMode="auto">
          <a:xfrm>
            <a:off x="133836" y="3068960"/>
            <a:ext cx="5158244" cy="3672408"/>
          </a:xfrm>
          <a:prstGeom prst="rect">
            <a:avLst/>
          </a:prstGeom>
          <a:noFill/>
        </p:spPr>
      </p:pic>
      <p:pic>
        <p:nvPicPr>
          <p:cNvPr id="5" name="Picture 2" descr="C:\Users\5\Desktop\фото мероприят. 2014-15 гг\IMG_1942.JPG"/>
          <p:cNvPicPr>
            <a:picLocks noChangeAspect="1" noChangeArrowheads="1"/>
          </p:cNvPicPr>
          <p:nvPr/>
        </p:nvPicPr>
        <p:blipFill>
          <a:blip r:embed="rId3" cstate="print"/>
          <a:srcRect l="9861" t="31930" r="30975" b="7967"/>
          <a:stretch>
            <a:fillRect/>
          </a:stretch>
        </p:blipFill>
        <p:spPr bwMode="auto">
          <a:xfrm>
            <a:off x="4283968" y="116632"/>
            <a:ext cx="4762956" cy="374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0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404664"/>
            <a:ext cx="4824536" cy="2376264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Открытый урок по русскому языку в 4 «Б» классе по теме: «Самостоятельные и служебные части речи» провела учитель начальных классов Воронова Н. А.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5\Desktop\фото мероприят. 2014-15 гг\IMG_19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88640"/>
            <a:ext cx="4032447" cy="3096344"/>
          </a:xfrm>
          <a:prstGeom prst="rect">
            <a:avLst/>
          </a:prstGeom>
          <a:noFill/>
        </p:spPr>
      </p:pic>
      <p:pic>
        <p:nvPicPr>
          <p:cNvPr id="5" name="Picture 4" descr="C:\Users\5\Desktop\фото мероприят. 2014-15 гг\IMG_19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429000"/>
            <a:ext cx="4032447" cy="3281544"/>
          </a:xfrm>
          <a:prstGeom prst="rect">
            <a:avLst/>
          </a:prstGeom>
          <a:noFill/>
        </p:spPr>
      </p:pic>
      <p:pic>
        <p:nvPicPr>
          <p:cNvPr id="6" name="Picture 3" descr="C:\Users\5\Desktop\фото мероприят. 2014-15 гг\IMG_19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29000"/>
            <a:ext cx="4536504" cy="3281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0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5249792"/>
            <a:ext cx="3254896" cy="82599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260648"/>
            <a:ext cx="4392488" cy="237626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Ученики 4 «А» класса под руководством классного руководителя Бирюковой И. М. на уроке математики «Путешествовали по океану времени.»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4" descr="C:\Users\5\Desktop\фото мероприят. 2014-15 гг\IMG_19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6632"/>
            <a:ext cx="4375392" cy="3096344"/>
          </a:xfrm>
          <a:prstGeom prst="rect">
            <a:avLst/>
          </a:prstGeom>
          <a:noFill/>
        </p:spPr>
      </p:pic>
      <p:pic>
        <p:nvPicPr>
          <p:cNvPr id="5" name="Picture 3" descr="C:\Users\5\Desktop\фото мероприят. 2014-15 гг\IMG_19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6992"/>
            <a:ext cx="4375392" cy="3322728"/>
          </a:xfrm>
          <a:prstGeom prst="rect">
            <a:avLst/>
          </a:prstGeom>
          <a:noFill/>
        </p:spPr>
      </p:pic>
      <p:pic>
        <p:nvPicPr>
          <p:cNvPr id="6" name="Picture 2" descr="C:\Users\5\Desktop\фото мероприят. 2014-15 гг\IMG_19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4176464" cy="3322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0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3566" y="5301208"/>
            <a:ext cx="2966306" cy="12223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634" y="188640"/>
            <a:ext cx="4248472" cy="2592288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Первоклассники открывали новые знания на уроке окружающего мира по изучению царства рыб. (Классный руководитель 1 «А» класса Аксёнова С. В.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4" descr="C:\Users\5\Desktop\фото мероприят. 2014-15 гг\IMG_19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88640"/>
            <a:ext cx="4663424" cy="3024336"/>
          </a:xfrm>
          <a:prstGeom prst="rect">
            <a:avLst/>
          </a:prstGeom>
          <a:noFill/>
        </p:spPr>
      </p:pic>
      <p:pic>
        <p:nvPicPr>
          <p:cNvPr id="5" name="Picture 2" descr="C:\Users\5\Desktop\фото мероприят. 2014-15 гг\IMG_19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29000"/>
            <a:ext cx="4392488" cy="3264606"/>
          </a:xfrm>
          <a:prstGeom prst="rect">
            <a:avLst/>
          </a:prstGeom>
          <a:noFill/>
        </p:spPr>
      </p:pic>
      <p:pic>
        <p:nvPicPr>
          <p:cNvPr id="6" name="Picture 3" descr="C:\Users\5\Desktop\фото мероприят. 2014-15 гг\IMG_19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456534"/>
            <a:ext cx="4159368" cy="32370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0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8314184" cy="1224136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Пономарёва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Е. В. и Лысова Е. Г.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приготовили со второклассниками </a:t>
            </a:r>
            <a:r>
              <a:rPr lang="ru-RU" b="1" dirty="0" smtClean="0">
                <a:solidFill>
                  <a:srgbClr val="002060"/>
                </a:solidFill>
              </a:rPr>
              <a:t> внеклассное мероприятие: «Берегите планету Земля!»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5\Desktop\фото мероприят. 2014-15 гг\IMG_1961.JPG"/>
          <p:cNvPicPr>
            <a:picLocks noChangeAspect="1" noChangeArrowheads="1"/>
          </p:cNvPicPr>
          <p:nvPr/>
        </p:nvPicPr>
        <p:blipFill rotWithShape="1">
          <a:blip r:embed="rId2" cstate="print"/>
          <a:srcRect t="24398"/>
          <a:stretch/>
        </p:blipFill>
        <p:spPr bwMode="auto">
          <a:xfrm>
            <a:off x="1187624" y="1556792"/>
            <a:ext cx="6773913" cy="4943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0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60648"/>
            <a:ext cx="3600400" cy="1728192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 праздничных костюмах дети читали стихи, пели песни.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5\Desktop\фото мероприят. 2014-15 гг\IMG_1959.JPG"/>
          <p:cNvPicPr>
            <a:picLocks noChangeAspect="1" noChangeArrowheads="1"/>
          </p:cNvPicPr>
          <p:nvPr/>
        </p:nvPicPr>
        <p:blipFill>
          <a:blip r:embed="rId2" cstate="print"/>
          <a:srcRect l="49832" t="38816" r="28521" b="35891"/>
          <a:stretch>
            <a:fillRect/>
          </a:stretch>
        </p:blipFill>
        <p:spPr bwMode="auto">
          <a:xfrm>
            <a:off x="323528" y="3429000"/>
            <a:ext cx="4032448" cy="3270420"/>
          </a:xfrm>
          <a:prstGeom prst="rect">
            <a:avLst/>
          </a:prstGeom>
          <a:noFill/>
        </p:spPr>
      </p:pic>
      <p:pic>
        <p:nvPicPr>
          <p:cNvPr id="5" name="Picture 3" descr="C:\Users\5\Desktop\фото мероприят. 2014-15 гг\IMG_1960.JPG"/>
          <p:cNvPicPr>
            <a:picLocks noChangeAspect="1" noChangeArrowheads="1"/>
          </p:cNvPicPr>
          <p:nvPr/>
        </p:nvPicPr>
        <p:blipFill>
          <a:blip r:embed="rId3" cstate="print"/>
          <a:srcRect l="35255" t="42261" r="53992" b="42383"/>
          <a:stretch>
            <a:fillRect/>
          </a:stretch>
        </p:blipFill>
        <p:spPr bwMode="auto">
          <a:xfrm>
            <a:off x="5508104" y="116632"/>
            <a:ext cx="3312368" cy="3168352"/>
          </a:xfrm>
          <a:prstGeom prst="rect">
            <a:avLst/>
          </a:prstGeom>
          <a:noFill/>
        </p:spPr>
      </p:pic>
      <p:pic>
        <p:nvPicPr>
          <p:cNvPr id="6" name="Picture 2" descr="C:\Users\5\Desktop\фото мероприят. 2014-15 гг\IMG_196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3749" t="30861" r="46420" b="30955"/>
          <a:stretch>
            <a:fillRect/>
          </a:stretch>
        </p:blipFill>
        <p:spPr bwMode="auto">
          <a:xfrm>
            <a:off x="4991901" y="3429000"/>
            <a:ext cx="3828571" cy="3275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0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4290"/>
            <a:ext cx="8173995" cy="1152128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Настоящим украшением праздника был танец девочек с цветами.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3" descr="C:\Users\5\Desktop\фото мероприят. 2014-15 гг\IMG_19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7920880" cy="5256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0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4407024" cy="12223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88640"/>
            <a:ext cx="3888432" cy="2376264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На лесной поляне дети выяснили: «Почему высохли деревья, завяли цветы, погибли животные, насекомые, птицы.»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4" descr="C:\Users\5\Desktop\фото мероприят. 2014-15 гг\IMG_19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140968"/>
            <a:ext cx="4824536" cy="3600400"/>
          </a:xfrm>
          <a:prstGeom prst="rect">
            <a:avLst/>
          </a:prstGeom>
          <a:noFill/>
        </p:spPr>
      </p:pic>
      <p:pic>
        <p:nvPicPr>
          <p:cNvPr id="5" name="Picture 3" descr="C:\Users\5\Desktop\фото мероприят. 2014-15 гг\IMG_1969.JPG"/>
          <p:cNvPicPr>
            <a:picLocks noChangeAspect="1" noChangeArrowheads="1"/>
          </p:cNvPicPr>
          <p:nvPr/>
        </p:nvPicPr>
        <p:blipFill>
          <a:blip r:embed="rId3" cstate="print"/>
          <a:srcRect l="19461" t="26872" r="27668" b="18501"/>
          <a:stretch>
            <a:fillRect/>
          </a:stretch>
        </p:blipFill>
        <p:spPr bwMode="auto">
          <a:xfrm>
            <a:off x="4230989" y="188640"/>
            <a:ext cx="4733499" cy="36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0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314</TotalTime>
  <Words>225</Words>
  <Application>Microsoft Office PowerPoint</Application>
  <PresentationFormat>Экран (4:3)</PresentationFormat>
  <Paragraphs>13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Calibri</vt:lpstr>
      <vt:lpstr>Franklin Gothic Book</vt:lpstr>
      <vt:lpstr>Franklin Gothic Medium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Пользователь Windows</cp:lastModifiedBy>
  <cp:revision>27</cp:revision>
  <dcterms:created xsi:type="dcterms:W3CDTF">2014-12-20T14:27:49Z</dcterms:created>
  <dcterms:modified xsi:type="dcterms:W3CDTF">2015-02-05T10:00:20Z</dcterms:modified>
</cp:coreProperties>
</file>