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59" r:id="rId6"/>
    <p:sldId id="270" r:id="rId7"/>
    <p:sldId id="260" r:id="rId8"/>
    <p:sldId id="262" r:id="rId9"/>
    <p:sldId id="263" r:id="rId10"/>
    <p:sldId id="261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6"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71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19T23:43:05.44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79F9B-A8F8-48BA-A217-A896DA237EA5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3C060-76A5-44CB-AECD-C0EDA91A0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5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11237F-846E-4BF2-A7C4-C787B0BF6C1B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E9EE97C-5C70-4E9B-8683-5B528FA870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200800" cy="3096344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27 ноября в школе прошёл районный семинар руководителей МО  учителей по курсу Основы религиозных культур и светской этики по теме: «Симфония церкви и государства в преподавании курса ОРКСЭ.»  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J:\семинар\фото\IMG_2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29057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семинар\фото\IMG_2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37" y="3645024"/>
            <a:ext cx="408424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8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00800" cy="10801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Сценка «Казанская икона Божией Матери.» (4 «А»)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8194" name="Picture 2" descr="J:\семинар\фото\IMG_2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407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3024336" cy="3168352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Под руководством Бирюковой И. М. дети научились самой короткой молитве: «ПРЕСВЯТАЯ БОГОРОДИЦЕ, СПАСИ.»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J:\семинар\фото\IMG_2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50405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J:\семинар\фото\IMG_21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032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J:\семинар\фото\IMG_2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24847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25144"/>
            <a:ext cx="7632847" cy="1728192"/>
          </a:xfrm>
        </p:spPr>
        <p:txBody>
          <a:bodyPr/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типографии спорили буквы: «Какая из них главнее?»</a:t>
            </a:r>
            <a:b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Дети пришли к выводу: «ВСЕ ВАЖНЫ ДЛЯ БОГА.»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20172" y="4365104"/>
            <a:ext cx="165222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43" name="Picture 3" descr="J:\семинар\фото\IMG_2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1276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36815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Прозвучал призыв к детям от второклассников: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«Мощь державы укрепляйте,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Вы Россию прославляйте!»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266" name="Picture 2" descr="J:\семинар\фото\IMG_2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9127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Авдеева Настя и </a:t>
            </a:r>
            <a:r>
              <a:rPr lang="ru-RU" dirty="0" err="1" smtClean="0">
                <a:solidFill>
                  <a:srgbClr val="FFC000"/>
                </a:solidFill>
              </a:rPr>
              <a:t>Монетова</a:t>
            </a:r>
            <a:r>
              <a:rPr lang="ru-RU" dirty="0" smtClean="0">
                <a:solidFill>
                  <a:srgbClr val="FFC000"/>
                </a:solidFill>
              </a:rPr>
              <a:t> Таня (4 « А» </a:t>
            </a:r>
            <a:r>
              <a:rPr lang="ru-RU" dirty="0" err="1" smtClean="0">
                <a:solidFill>
                  <a:srgbClr val="FFC000"/>
                </a:solidFill>
              </a:rPr>
              <a:t>кл</a:t>
            </a:r>
            <a:r>
              <a:rPr lang="ru-RU" dirty="0">
                <a:solidFill>
                  <a:srgbClr val="FFC000"/>
                </a:solidFill>
              </a:rPr>
              <a:t>.</a:t>
            </a:r>
            <a:r>
              <a:rPr lang="ru-RU" dirty="0" smtClean="0">
                <a:solidFill>
                  <a:srgbClr val="FFC000"/>
                </a:solidFill>
              </a:rPr>
              <a:t>) исполнили песню: « Край родной.»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2290" name="Picture 2" descr="J:\семинар\фото\IMG_2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476673"/>
            <a:ext cx="2808312" cy="1584175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Дети собрали цветок единства.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3632448" cy="12273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J:\семинар\фото\IMG_2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4664"/>
            <a:ext cx="54726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J:\семинар\фото\IMG_2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8245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J:\семинар\фото\IMG_21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51845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3" y="440669"/>
            <a:ext cx="3312369" cy="2124235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Танцевальная группа девочек исполнила танец: «Хорошее настроение.»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767862"/>
            <a:ext cx="108012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J:\семинар\фото\IMG_2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91166"/>
            <a:ext cx="50405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J:\семинар\фото\IMG_2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0668"/>
            <a:ext cx="4896545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301208"/>
            <a:ext cx="6777318" cy="1152128"/>
          </a:xfrm>
        </p:spPr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Учитель ОРКСЭ Бирюкова И.М. познакомила гостей с программой семинара.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2474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5\Desktop\фото мероприят. 2014-15 гг\IMG_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04856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420" y="1340768"/>
            <a:ext cx="6777318" cy="17319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5013176"/>
            <a:ext cx="6400800" cy="1512168"/>
          </a:xfrm>
        </p:spPr>
        <p:txBody>
          <a:bodyPr>
            <a:normAutofit fontScale="85000" lnSpcReduction="20000"/>
          </a:bodyPr>
          <a:lstStyle/>
          <a:p>
            <a:r>
              <a:rPr lang="ru-RU" sz="33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Все внимательно слушали выступление Благочинного Ряжского района Настоятеля Никольского храма Протоиерея Андрея </a:t>
            </a:r>
            <a:r>
              <a:rPr lang="ru-RU" sz="33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Силинского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J:\семинар\фото\IMG_21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3448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1224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С докладом по теме: «Значение празднования юбилея Преподобного Сергия Радонежского для воспитания подрастающего поколения» выступила С.В. Аксёнова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J:\семинар\фото\IMG_2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7686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15841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К юбилею была оформлена выставка рисунков, проекты.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J:\семинар\фото\IMG_2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90" y="476672"/>
            <a:ext cx="712879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402" y="5301208"/>
            <a:ext cx="694898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С презентацией «Престольный праздник в селе  Марчуки1. 200 – </a:t>
            </a:r>
            <a:r>
              <a:rPr lang="ru-RU" sz="2000" dirty="0" err="1" smtClean="0">
                <a:solidFill>
                  <a:srgbClr val="FFC000"/>
                </a:solidFill>
              </a:rPr>
              <a:t>летие</a:t>
            </a:r>
            <a:r>
              <a:rPr lang="ru-RU" sz="2000" dirty="0" smtClean="0">
                <a:solidFill>
                  <a:srgbClr val="FFC000"/>
                </a:solidFill>
              </a:rPr>
              <a:t>  храма Всех скорбящих Радость»  выступила учитель начальных классов Попова И.Г.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15362" name="Picture 2" descr="J:\семинар\фото\IMG_2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02" y="404664"/>
            <a:ext cx="6912768" cy="481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116632"/>
            <a:ext cx="3096344" cy="3240359"/>
          </a:xfrm>
        </p:spPr>
        <p:txBody>
          <a:bodyPr/>
          <a:lstStyle/>
          <a:p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Зал на празднике: «День Народного Единства и Казанской иконы Божьей Матери» был украшен в православных народных традициях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325880" y="3767862"/>
            <a:ext cx="797847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J:\семинар\фото\IMG_2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:\семинар\фото\IMG_2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960440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J:\семинар\фото\IMG_2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248472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93610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Шестиклассники в прозе рассказали об историческом прошлом нашей Родины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J:\семинар\фото\IMG_2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1700808"/>
            <a:ext cx="2668579" cy="12241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3168352" cy="2376264"/>
          </a:xfrm>
        </p:spPr>
        <p:txBody>
          <a:bodyPr/>
          <a:lstStyle/>
          <a:p>
            <a:r>
              <a:rPr lang="ru-RU" dirty="0" smtClean="0"/>
              <a:t>Ученики 4 «Б» класса читали стихи о славных героях Отечества.</a:t>
            </a:r>
            <a:endParaRPr lang="ru-RU" dirty="0"/>
          </a:p>
        </p:txBody>
      </p:sp>
      <p:pic>
        <p:nvPicPr>
          <p:cNvPr id="7170" name="Picture 2" descr="J:\семинар\фото\IMG_2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J:\семинар\фото\IMG_2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4664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1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440</TotalTime>
  <Words>248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Book Antiqua</vt:lpstr>
      <vt:lpstr>Calibri</vt:lpstr>
      <vt:lpstr>Times New Roman</vt:lpstr>
      <vt:lpstr>Wingdings</vt:lpstr>
      <vt:lpstr>Твердый переплет</vt:lpstr>
      <vt:lpstr>27 ноября в школе прошёл районный семинар руководителей МО  учителей по курсу Основы религиозных культур и светской этики по теме: «Симфония церкви и государства в преподавании курса ОРКСЭ.»   </vt:lpstr>
      <vt:lpstr>Учитель ОРКСЭ Бирюкова И.М. познакомила гостей с программой семинара.</vt:lpstr>
      <vt:lpstr>Презентация PowerPoint</vt:lpstr>
      <vt:lpstr>Презентация PowerPoint</vt:lpstr>
      <vt:lpstr>Презентация PowerPoint</vt:lpstr>
      <vt:lpstr>Презентация PowerPoint</vt:lpstr>
      <vt:lpstr>Зал на празднике: «День Народного Единства и Казанской иконы Божьей Матери» был украшен в православных народных традициях.</vt:lpstr>
      <vt:lpstr>Презентация PowerPoint</vt:lpstr>
      <vt:lpstr>Презентация PowerPoint</vt:lpstr>
      <vt:lpstr>Презентация PowerPoint</vt:lpstr>
      <vt:lpstr>Под руководством Бирюковой И. М. дети научились самой короткой молитве: «ПРЕСВЯТАЯ БОГОРОДИЦЕ, СПАСИ.»</vt:lpstr>
      <vt:lpstr>В типографии спорили буквы: «Какая из них главнее?» Дети пришли к выводу: «ВСЕ ВАЖНЫ ДЛЯ БОГА.»</vt:lpstr>
      <vt:lpstr>ПР</vt:lpstr>
      <vt:lpstr>Презентация PowerPoint</vt:lpstr>
      <vt:lpstr>Дети собрали цветок единства.</vt:lpstr>
      <vt:lpstr>Танцевальная группа девочек исполнила танец: «Хорошее настроение.»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Районный семинар руководителей МО  учителей</dc:title>
  <dc:creator>Админ</dc:creator>
  <cp:lastModifiedBy>Пользователь Windows</cp:lastModifiedBy>
  <cp:revision>36</cp:revision>
  <dcterms:created xsi:type="dcterms:W3CDTF">2014-12-19T15:38:48Z</dcterms:created>
  <dcterms:modified xsi:type="dcterms:W3CDTF">2015-02-05T09:54:05Z</dcterms:modified>
</cp:coreProperties>
</file>