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7" y="2382652"/>
            <a:ext cx="2363316" cy="1571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7" y="4513040"/>
            <a:ext cx="2680894" cy="1782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ИНФОРМАТИКА БЕЗ ГРАНИЦ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ВНЕКЛАССНОЕ МЕРОПРИЯТИЕ    21 МАЯ 2014</a:t>
            </a:r>
          </a:p>
          <a:p>
            <a:r>
              <a:rPr lang="ru-RU" dirty="0" smtClean="0"/>
              <a:t>ПРОВЁЛ: ЕЛИСТРАТОВ АЛЕКСАНДР ВАСИЛЬЕВИЧ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92" y="467876"/>
            <a:ext cx="2619934" cy="1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632" y="6278880"/>
            <a:ext cx="671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Жюри подводит итоги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2" y="170689"/>
            <a:ext cx="9240190" cy="61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632" y="6278880"/>
            <a:ext cx="671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Награждение победителей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" y="170689"/>
            <a:ext cx="9184323" cy="61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8" y="146304"/>
            <a:ext cx="9225072" cy="6132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9632" y="6278880"/>
            <a:ext cx="671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Конкурсное задание: «Вёрстка газеты»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632" y="6278880"/>
            <a:ext cx="671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Конкурсное задание: «Вёрстка газеты»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5" y="103740"/>
            <a:ext cx="9293107" cy="61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632" y="6278880"/>
            <a:ext cx="671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Конкурсное задание: «Вёрстка газеты»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5" y="113010"/>
            <a:ext cx="9271049" cy="61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1168" y="6278880"/>
            <a:ext cx="509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Жюри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" y="134113"/>
            <a:ext cx="9227998" cy="61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632" y="6278880"/>
            <a:ext cx="671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«Конкурс капитанов»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" y="158496"/>
            <a:ext cx="9179230" cy="61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5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6" y="131427"/>
            <a:ext cx="4863262" cy="3234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4" y="131427"/>
            <a:ext cx="4863263" cy="3234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6" y="3466664"/>
            <a:ext cx="4863262" cy="3234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4" y="3466664"/>
            <a:ext cx="4868052" cy="32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4" y="168490"/>
            <a:ext cx="9861982" cy="65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41419"/>
            <a:ext cx="4742688" cy="3154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90" y="141419"/>
            <a:ext cx="4742686" cy="3154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442859"/>
            <a:ext cx="4742688" cy="3154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90" y="3442860"/>
            <a:ext cx="4742688" cy="3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45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ИНФОРМАТИКА БЕЗ ГРАНИЦ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БЕЗ ГРАНИЦ</dc:title>
  <dc:creator>Пользователь Windows</dc:creator>
  <cp:lastModifiedBy>Пользователь Windows</cp:lastModifiedBy>
  <cp:revision>10</cp:revision>
  <dcterms:created xsi:type="dcterms:W3CDTF">2014-05-22T09:22:55Z</dcterms:created>
  <dcterms:modified xsi:type="dcterms:W3CDTF">2014-05-22T10:13:37Z</dcterms:modified>
</cp:coreProperties>
</file>