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EF6B-EE68-4DA0-B003-0BB627E765F0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4F46-781D-4650-B5B3-AC8565768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EF6B-EE68-4DA0-B003-0BB627E765F0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4F46-781D-4650-B5B3-AC8565768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EF6B-EE68-4DA0-B003-0BB627E765F0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4F46-781D-4650-B5B3-AC8565768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EF6B-EE68-4DA0-B003-0BB627E765F0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4F46-781D-4650-B5B3-AC8565768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EF6B-EE68-4DA0-B003-0BB627E765F0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4F46-781D-4650-B5B3-AC8565768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EF6B-EE68-4DA0-B003-0BB627E765F0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4F46-781D-4650-B5B3-AC8565768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EF6B-EE68-4DA0-B003-0BB627E765F0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4F46-781D-4650-B5B3-AC8565768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EF6B-EE68-4DA0-B003-0BB627E765F0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4F46-781D-4650-B5B3-AC8565768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EF6B-EE68-4DA0-B003-0BB627E765F0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4F46-781D-4650-B5B3-AC8565768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EF6B-EE68-4DA0-B003-0BB627E765F0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4F46-781D-4650-B5B3-AC8565768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EF6B-EE68-4DA0-B003-0BB627E765F0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4F46-781D-4650-B5B3-AC8565768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7EF6B-EE68-4DA0-B003-0BB627E765F0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84F46-781D-4650-B5B3-AC85657684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5\Desktop\музей\SDC1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81" y="428605"/>
            <a:ext cx="8724804" cy="6000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5001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Посещение музея. </a:t>
            </a:r>
            <a:br>
              <a:rPr lang="ru-RU" sz="2000" dirty="0" smtClean="0"/>
            </a:br>
            <a:r>
              <a:rPr lang="ru-RU" sz="2000" dirty="0" smtClean="0"/>
              <a:t>Мероприятие посвященное </a:t>
            </a:r>
            <a:br>
              <a:rPr lang="ru-RU" sz="2000" dirty="0" smtClean="0"/>
            </a:br>
            <a:r>
              <a:rPr lang="ru-RU" sz="2000" dirty="0" smtClean="0"/>
              <a:t>70-летию Курской битвы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\Desktop\музей\SDC10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858179" cy="55546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 фильма о героях </a:t>
            </a:r>
            <a:r>
              <a:rPr lang="ru-RU" dirty="0" err="1" smtClean="0"/>
              <a:t>Ряжцах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5\Desktop\музей\SDC10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15" y="285728"/>
            <a:ext cx="8826295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Посещение музея.  Мероприятие посвященное  70-летию Курской битвы</vt:lpstr>
      <vt:lpstr>Просмотр фильма о героях Ряжцах</vt:lpstr>
      <vt:lpstr>Слайд 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Посещение музея.  Мероприятие посвященное  70-летию Курской битвы</dc:title>
  <dc:creator>5</dc:creator>
  <cp:lastModifiedBy>5</cp:lastModifiedBy>
  <cp:revision>1</cp:revision>
  <dcterms:created xsi:type="dcterms:W3CDTF">2013-09-10T11:16:00Z</dcterms:created>
  <dcterms:modified xsi:type="dcterms:W3CDTF">2013-09-10T11:24:16Z</dcterms:modified>
</cp:coreProperties>
</file>