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8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FF0000"/>
                </a:solidFill>
              </a:rPr>
              <a:t>01</a:t>
            </a:r>
            <a:endParaRPr lang="ru-RU" sz="2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 может это будущие пожарные?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 классные руководители надеются, что после этого похода ученики будут безукоризненно соблюдать правила пожарной безопасности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Autofit/>
          </a:bodyPr>
          <a:lstStyle/>
          <a:p>
            <a:r>
              <a:rPr lang="ru-RU" sz="16000" dirty="0" smtClean="0">
                <a:solidFill>
                  <a:srgbClr val="FF0000"/>
                </a:solidFill>
              </a:rPr>
              <a:t>ВСЁ!!!</a:t>
            </a:r>
            <a:endParaRPr lang="ru-RU" sz="160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5572140"/>
            <a:ext cx="7900998" cy="104299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Материал подготовили: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Бирюкова И.М</a:t>
            </a:r>
            <a:r>
              <a:rPr lang="en-US" smtClean="0">
                <a:solidFill>
                  <a:srgbClr val="7030A0"/>
                </a:solidFill>
              </a:rPr>
              <a:t>      </a:t>
            </a:r>
            <a:r>
              <a:rPr lang="ru-RU" smtClean="0">
                <a:solidFill>
                  <a:srgbClr val="7030A0"/>
                </a:solidFill>
              </a:rPr>
              <a:t>Воронова </a:t>
            </a:r>
            <a:r>
              <a:rPr lang="ru-RU" dirty="0" smtClean="0">
                <a:solidFill>
                  <a:srgbClr val="7030A0"/>
                </a:solidFill>
              </a:rPr>
              <a:t>Н.А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Экскурсия в пожарную часть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55118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В ноябре, </a:t>
            </a:r>
            <a:r>
              <a:rPr lang="ru-RU" sz="2400" dirty="0" smtClean="0">
                <a:solidFill>
                  <a:srgbClr val="FFC000"/>
                </a:solidFill>
              </a:rPr>
              <a:t>под руководством классных руководителей Бирюковой Ирины Михайловны и Вороновой Нины </a:t>
            </a:r>
            <a:r>
              <a:rPr lang="ru-RU" sz="2400" dirty="0">
                <a:solidFill>
                  <a:srgbClr val="FFC000"/>
                </a:solidFill>
              </a:rPr>
              <a:t>Алексеевны, </a:t>
            </a:r>
            <a:r>
              <a:rPr lang="ru-RU" sz="2400" dirty="0" smtClean="0">
                <a:solidFill>
                  <a:srgbClr val="FFC000"/>
                </a:solidFill>
              </a:rPr>
              <a:t>2«А</a:t>
            </a:r>
            <a:r>
              <a:rPr lang="ru-RU" sz="2400" dirty="0">
                <a:solidFill>
                  <a:srgbClr val="FFC000"/>
                </a:solidFill>
              </a:rPr>
              <a:t>» и  </a:t>
            </a:r>
            <a:br>
              <a:rPr lang="ru-RU" sz="2400" dirty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2«Б</a:t>
            </a:r>
            <a:r>
              <a:rPr lang="ru-RU" sz="2400" dirty="0">
                <a:solidFill>
                  <a:srgbClr val="FFC000"/>
                </a:solidFill>
              </a:rPr>
              <a:t>» классы </a:t>
            </a:r>
            <a:r>
              <a:rPr lang="ru-RU" sz="2400" dirty="0" smtClean="0">
                <a:solidFill>
                  <a:srgbClr val="FFC000"/>
                </a:solidFill>
              </a:rPr>
              <a:t>совершили познавательную экскурсию в пожарную часть №29 г. Ряжска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9399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Там нас встретил начальник ОНД  УНД ГУ МЧС России Рязанской области Широков Вадим Иванович. Он познакомил детей с профессиями в пожарной части, лучшими сотрудниками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А инженер пожарной части №29 Наумов Иван Александрович показал ученикам современную спецтехнику, оборудование, спецодежду. Ребята с интересом их слушали и задавали вопросы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Учеников очень увлекла работа диспетчерской службы, и теперь они знают, как поступают сигналы о пожаре и высвечивается номер звонившего телефона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конце экскурсии сотрудники пожарной части наглядно показали тушение пожара водой. Дети были в восторге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Надеемся, что эта экскурсия поможет кому-нибудь из ребят определиться с выбором профессии</a:t>
            </a:r>
            <a:endParaRPr lang="ru-RU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157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01</vt:lpstr>
      <vt:lpstr>Экскурсия в пожарную часть</vt:lpstr>
      <vt:lpstr>В ноябре, под руководством классных руководителей Бирюковой Ирины Михайловны и Вороновой Нины Алексеевны, 2«А» и   2«Б» классы совершили познавательную экскурсию в пожарную часть №29 г. Ряжска</vt:lpstr>
      <vt:lpstr>Там нас встретил начальник ОНД  УНД ГУ МЧС России Рязанской области Широков Вадим Иванович. Он познакомил детей с профессиями в пожарной части, лучшими сотрудниками</vt:lpstr>
      <vt:lpstr>А инженер пожарной части №29 Наумов Иван Александрович показал ученикам современную спецтехнику, оборудование, спецодежду. Ребята с интересом их слушали и задавали вопросы</vt:lpstr>
      <vt:lpstr>Презентация PowerPoint</vt:lpstr>
      <vt:lpstr>Учеников очень увлекла работа диспетчерской службы, и теперь они знают, как поступают сигналы о пожаре и высвечивается номер звонившего телефона</vt:lpstr>
      <vt:lpstr>В конце экскурсии сотрудники пожарной части наглядно показали тушение пожара водой. Дети были в восторге</vt:lpstr>
      <vt:lpstr>Надеемся, что эта экскурсия поможет кому-нибудь из ребят определиться с выбором профессии</vt:lpstr>
      <vt:lpstr>А может это будущие пожарные?</vt:lpstr>
      <vt:lpstr>А классные руководители надеются, что после этого похода ученики будут безукоризненно соблюдать правила пожарной безопасности</vt:lpstr>
      <vt:lpstr>ВСЁ!!!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пожарную часть</dc:title>
  <cp:lastModifiedBy>Пользователь Windows</cp:lastModifiedBy>
  <cp:revision>13</cp:revision>
  <dcterms:modified xsi:type="dcterms:W3CDTF">2013-04-15T11:23:01Z</dcterms:modified>
</cp:coreProperties>
</file>