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0" autoAdjust="0"/>
    <p:restoredTop sz="94660"/>
  </p:normalViewPr>
  <p:slideViewPr>
    <p:cSldViewPr>
      <p:cViewPr varScale="1">
        <p:scale>
          <a:sx n="75" d="100"/>
          <a:sy n="75" d="100"/>
        </p:scale>
        <p:origin x="67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7A22D-14DC-43B6-9827-08203D131A2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1385D-686D-4583-8786-2DA240033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65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1385D-686D-4583-8786-2DA240033C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1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1385D-686D-4583-8786-2DA240033C6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3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E12B08A-71E5-4819-93DB-EBFAC25E37F4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329966C-3766-4C3F-AB9B-0DE7BA7BF5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Всемирный день Здоровья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Папа, мама, я – спортивная семья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5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учитель\Рабочий стол\фото шк. праздников\фото\SDC1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225"/>
            <a:ext cx="7560840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6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учитель\Рабочий стол\фото шк. праздников\фото\SDC1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0225"/>
            <a:ext cx="7632848" cy="51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6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учитель\Рабочий стол\фото шк. праздников\фото\SDC10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0225"/>
            <a:ext cx="7632848" cy="52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2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учитель\Рабочий стол\фото шк. праздников\фото\SDC10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0225"/>
            <a:ext cx="7776864" cy="53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4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учитель\Рабочий стол\фото шк. праздников\фото\SDC1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632848" cy="52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9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Веселые старты для учащихся 5х-6х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2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учитель\Рабочий стол\фото шк. праздников\фото\SDC1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225"/>
            <a:ext cx="7920880" cy="52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2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455974" cy="513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9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учитель\Рабочий стол\фото шк. праздников\фото\SDC1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560840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3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учитель\Рабочий стол\фото шк. праздников\фото\SDC1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225"/>
            <a:ext cx="7776864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31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учитель\Рабочий стол\фото шк. праздников\фото\SDC1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0225"/>
            <a:ext cx="7200800" cy="54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7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учитель\Рабочий стол\фото шк. праздников\фото\SDC1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0225"/>
            <a:ext cx="7488832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1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704856" cy="505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Волейбол среди учащихся 7-8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0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704856" cy="520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8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776864" cy="527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6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776864" cy="497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19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Баскетбол среди учащихся 9х -11х классов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51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225"/>
            <a:ext cx="7848872" cy="520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45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C:\Documents and Settings\учитель\Рабочий стол\фото шк. праздников\фото\SDC1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776864" cy="50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85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учитель\Рабочий стол\фото шк. праздников\фото\SDC1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4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учитель\Рабочий стол\фото шк. праздников\фото\SDC1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0225"/>
            <a:ext cx="7488832" cy="53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9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учитель\Рабочий стол\фото шк. праздников\фото\SDC1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225"/>
            <a:ext cx="7776864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учитель\Рабочий стол\фото шк. праздников\фото\SDC1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776864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учитель\Рабочий стол\фото шк. праздников\фото\SDC1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225"/>
            <a:ext cx="7776864" cy="51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Documents and Settings\учитель\Рабочий стол\фото шк. праздников\фото\SDC10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225"/>
            <a:ext cx="7632848" cy="5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1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учитель\Рабочий стол\фото шк. праздников\фото\SDC1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168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8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60</TotalTime>
  <Words>24</Words>
  <Application>Microsoft Office PowerPoint</Application>
  <PresentationFormat>Экран (4:3)</PresentationFormat>
  <Paragraphs>7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 Black</vt:lpstr>
      <vt:lpstr>Calibri</vt:lpstr>
      <vt:lpstr>Verdana</vt:lpstr>
      <vt:lpstr>Wingdings 2</vt:lpstr>
      <vt:lpstr>Аспект</vt:lpstr>
      <vt:lpstr>Всемирный день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Веселые старты для учащихся 5х-6х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Волейбол среди учащихся 7-8 классов</vt:lpstr>
      <vt:lpstr>Презентация PowerPoint</vt:lpstr>
      <vt:lpstr>Презентация PowerPoint</vt:lpstr>
      <vt:lpstr>Презентация PowerPoint</vt:lpstr>
      <vt:lpstr>       Баскетбол среди учащихся 9х -11х классов </vt:lpstr>
      <vt:lpstr>Презентация PowerPoint</vt:lpstr>
      <vt:lpstr>Презентация PowerPoint</vt:lpstr>
    </vt:vector>
  </TitlesOfParts>
  <Company>школа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Всемирный день Здоровья</dc:title>
  <dc:creator>учитель</dc:creator>
  <cp:lastModifiedBy>Пользователь Windows</cp:lastModifiedBy>
  <cp:revision>7</cp:revision>
  <dcterms:created xsi:type="dcterms:W3CDTF">2013-04-08T11:37:51Z</dcterms:created>
  <dcterms:modified xsi:type="dcterms:W3CDTF">2013-04-11T09:58:50Z</dcterms:modified>
</cp:coreProperties>
</file>