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4B19-A0BF-4C8A-997A-D90FB372D948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0F18-A165-47E9-8A43-769F589770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4B19-A0BF-4C8A-997A-D90FB372D948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0F18-A165-47E9-8A43-769F589770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4B19-A0BF-4C8A-997A-D90FB372D948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0F18-A165-47E9-8A43-769F589770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4B19-A0BF-4C8A-997A-D90FB372D948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0F18-A165-47E9-8A43-769F589770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4B19-A0BF-4C8A-997A-D90FB372D948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0F18-A165-47E9-8A43-769F589770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4B19-A0BF-4C8A-997A-D90FB372D948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0F18-A165-47E9-8A43-769F589770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4B19-A0BF-4C8A-997A-D90FB372D948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0F18-A165-47E9-8A43-769F589770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4B19-A0BF-4C8A-997A-D90FB372D948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0F18-A165-47E9-8A43-769F589770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4B19-A0BF-4C8A-997A-D90FB372D948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0F18-A165-47E9-8A43-769F589770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4B19-A0BF-4C8A-997A-D90FB372D948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0F18-A165-47E9-8A43-769F589770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4B19-A0BF-4C8A-997A-D90FB372D948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0F18-A165-47E9-8A43-769F589770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D4B19-A0BF-4C8A-997A-D90FB372D948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D0F18-A165-47E9-8A43-769F589770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Пришел сентябрь долгожданный,</a:t>
            </a:r>
            <a:br>
              <a:rPr lang="ru-RU" sz="2000" dirty="0" smtClean="0"/>
            </a:br>
            <a:r>
              <a:rPr lang="ru-RU" sz="2000" dirty="0" smtClean="0"/>
              <a:t>Для школьников особенно желанный,</a:t>
            </a:r>
            <a:br>
              <a:rPr lang="ru-RU" sz="2000" dirty="0" smtClean="0"/>
            </a:br>
            <a:r>
              <a:rPr lang="ru-RU" sz="2000" dirty="0" smtClean="0"/>
              <a:t>Ведь школа вновь распахивает двери</a:t>
            </a:r>
            <a:br>
              <a:rPr lang="ru-RU" sz="2000" dirty="0" smtClean="0"/>
            </a:br>
            <a:r>
              <a:rPr lang="ru-RU" sz="2000" dirty="0" smtClean="0"/>
              <a:t>С любовью и особенным доверьем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C:\Users\5\Desktop\1 сентября 2014 СОШ № 1\DSCN1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8" y="1700804"/>
            <a:ext cx="3291840" cy="2468880"/>
          </a:xfrm>
          <a:prstGeom prst="rect">
            <a:avLst/>
          </a:prstGeom>
          <a:noFill/>
        </p:spPr>
      </p:pic>
      <p:pic>
        <p:nvPicPr>
          <p:cNvPr id="1027" name="Picture 3" descr="C:\Users\5\Desktop\1 сентября 2014 СОШ № 1\DSCN1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00808"/>
            <a:ext cx="3291840" cy="2468880"/>
          </a:xfrm>
          <a:prstGeom prst="rect">
            <a:avLst/>
          </a:prstGeom>
          <a:noFill/>
        </p:spPr>
      </p:pic>
      <p:pic>
        <p:nvPicPr>
          <p:cNvPr id="1028" name="Picture 4" descr="C:\Users\5\Desktop\1 сентября 2014 СОШ № 1\DSCN1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221088"/>
            <a:ext cx="3291840" cy="246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44015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Тому, кто за школу радеет,</a:t>
            </a:r>
            <a:br>
              <a:rPr lang="ru-RU" sz="1800" dirty="0" smtClean="0"/>
            </a:br>
            <a:r>
              <a:rPr lang="ru-RU" sz="1800" dirty="0" smtClean="0"/>
              <a:t>Заботится ночью и днем-</a:t>
            </a:r>
            <a:br>
              <a:rPr lang="ru-RU" sz="1800" dirty="0" smtClean="0"/>
            </a:br>
            <a:r>
              <a:rPr lang="ru-RU" sz="1800" dirty="0" smtClean="0"/>
              <a:t>Директору нашей школы</a:t>
            </a:r>
            <a:br>
              <a:rPr lang="ru-RU" sz="1800" dirty="0" smtClean="0"/>
            </a:br>
            <a:r>
              <a:rPr lang="ru-RU" sz="1800" dirty="0" smtClean="0"/>
              <a:t>Мы с радостью слово даем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700808"/>
            <a:ext cx="7272808" cy="4752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5\Desktop\1 сентября 2014 СОШ № 1\DSCN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5925312" cy="4443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 нас гостей сегодня много</a:t>
            </a:r>
            <a:br>
              <a:rPr lang="ru-RU" sz="1800" dirty="0" smtClean="0"/>
            </a:br>
            <a:r>
              <a:rPr lang="ru-RU" sz="1800" dirty="0" smtClean="0"/>
              <a:t>Открыта всем сюда дорога</a:t>
            </a:r>
            <a:br>
              <a:rPr lang="ru-RU" sz="1800" dirty="0" smtClean="0"/>
            </a:br>
            <a:r>
              <a:rPr lang="ru-RU" sz="1800" dirty="0" smtClean="0"/>
              <a:t>Почетный гость спешит сейчас</a:t>
            </a:r>
            <a:br>
              <a:rPr lang="ru-RU" sz="1800" dirty="0" smtClean="0"/>
            </a:br>
            <a:r>
              <a:rPr lang="ru-RU" sz="1800" dirty="0" smtClean="0"/>
              <a:t>Поздравить с праздником всех нас.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 началом учебного года всех собравшихся поздравила</a:t>
            </a:r>
            <a:br>
              <a:rPr lang="ru-RU" sz="1800" dirty="0" smtClean="0"/>
            </a:br>
            <a:r>
              <a:rPr lang="ru-RU" sz="1800" dirty="0" smtClean="0"/>
              <a:t>член президиума совета ветеранов</a:t>
            </a:r>
            <a:br>
              <a:rPr lang="ru-RU" sz="1800" dirty="0" smtClean="0"/>
            </a:br>
            <a:r>
              <a:rPr lang="ru-RU" sz="1800" dirty="0" smtClean="0"/>
              <a:t>Лаврентьева Лидия Ильинична</a:t>
            </a:r>
            <a:br>
              <a:rPr lang="ru-RU" sz="1800" dirty="0" smtClean="0"/>
            </a:br>
            <a:r>
              <a:rPr lang="ru-RU" sz="1800" dirty="0" smtClean="0"/>
              <a:t>и член родительского комитета</a:t>
            </a:r>
            <a:br>
              <a:rPr lang="ru-RU" sz="1800" dirty="0" smtClean="0"/>
            </a:br>
            <a:r>
              <a:rPr lang="ru-RU" sz="1800" dirty="0" smtClean="0"/>
              <a:t>Широкова Ольга Владимировна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 descr="C:\Users\5\Desktop\1 сентября 2014 СОШ № 1\DSCN12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3950208" cy="2962656"/>
          </a:xfrm>
          <a:prstGeom prst="rect">
            <a:avLst/>
          </a:prstGeom>
          <a:noFill/>
        </p:spPr>
      </p:pic>
      <p:pic>
        <p:nvPicPr>
          <p:cNvPr id="1027" name="Picture 3" descr="C:\Users\5\Desktop\1 сентября 2014 СОШ № 1\DSCN1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3950208" cy="296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Дорогие малыши,</a:t>
            </a:r>
            <a:br>
              <a:rPr lang="ru-RU" sz="1800" dirty="0" smtClean="0"/>
            </a:br>
            <a:r>
              <a:rPr lang="ru-RU" sz="1800" dirty="0" smtClean="0"/>
              <a:t>знаем, вы готовились!</a:t>
            </a:r>
            <a:br>
              <a:rPr lang="ru-RU" sz="1800" dirty="0" smtClean="0"/>
            </a:br>
            <a:r>
              <a:rPr lang="ru-RU" sz="1800" dirty="0" smtClean="0"/>
              <a:t>Рассказать свои стихи,</a:t>
            </a:r>
            <a:br>
              <a:rPr lang="ru-RU" sz="1800" dirty="0" smtClean="0"/>
            </a:br>
            <a:r>
              <a:rPr lang="ru-RU" sz="1800" dirty="0" smtClean="0"/>
              <a:t>вы уже настроились ?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 descr="E:\IMG_64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Еще вчера в начальной школе</a:t>
            </a:r>
            <a:br>
              <a:rPr lang="ru-RU" sz="1800" dirty="0" smtClean="0"/>
            </a:br>
            <a:r>
              <a:rPr lang="ru-RU" sz="1800" dirty="0" smtClean="0"/>
              <a:t>С учительницей первою своей</a:t>
            </a:r>
            <a:br>
              <a:rPr lang="ru-RU" sz="1800" dirty="0" smtClean="0"/>
            </a:br>
            <a:r>
              <a:rPr lang="ru-RU" sz="1800" dirty="0" smtClean="0"/>
              <a:t>Вы постигали мудрые науки</a:t>
            </a:r>
            <a:br>
              <a:rPr lang="ru-RU" sz="1800" dirty="0" smtClean="0"/>
            </a:br>
            <a:r>
              <a:rPr lang="ru-RU" sz="1800" dirty="0" smtClean="0"/>
              <a:t>И старше стать стремились поскорей.</a:t>
            </a:r>
            <a:br>
              <a:rPr lang="ru-RU" sz="1800" dirty="0" smtClean="0"/>
            </a:br>
            <a:r>
              <a:rPr lang="ru-RU" sz="1800" dirty="0" smtClean="0"/>
              <a:t>Теперь забот ,наверное, прибавиться:</a:t>
            </a:r>
            <a:br>
              <a:rPr lang="ru-RU" sz="1800" dirty="0" smtClean="0"/>
            </a:br>
            <a:r>
              <a:rPr lang="ru-RU" sz="1800" dirty="0" smtClean="0"/>
              <a:t>Уроков больше, материал сложней.</a:t>
            </a:r>
            <a:br>
              <a:rPr lang="ru-RU" sz="1800" dirty="0" smtClean="0"/>
            </a:br>
            <a:r>
              <a:rPr lang="ru-RU" sz="1800" dirty="0" smtClean="0"/>
              <a:t>Но сообща Вам с ними надо справиться –</a:t>
            </a:r>
            <a:br>
              <a:rPr lang="ru-RU" sz="1800" dirty="0" smtClean="0"/>
            </a:br>
            <a:r>
              <a:rPr lang="ru-RU" sz="1800" dirty="0" smtClean="0"/>
              <a:t>Вы в трудностях становитесь сильней.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074" name="Picture 2" descr="C:\Users\5\Desktop\1 сентября 2014 СОШ № 1\DSCN12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92896"/>
            <a:ext cx="2633472" cy="1975104"/>
          </a:xfrm>
          <a:prstGeom prst="rect">
            <a:avLst/>
          </a:prstGeom>
          <a:noFill/>
        </p:spPr>
      </p:pic>
      <p:pic>
        <p:nvPicPr>
          <p:cNvPr id="3075" name="Picture 3" descr="C:\Users\5\Desktop\1 сентября 2014 СОШ № 1\DSCN1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9120"/>
            <a:ext cx="2633472" cy="1975104"/>
          </a:xfrm>
          <a:prstGeom prst="rect">
            <a:avLst/>
          </a:prstGeom>
          <a:noFill/>
        </p:spPr>
      </p:pic>
      <p:pic>
        <p:nvPicPr>
          <p:cNvPr id="3076" name="Picture 4" descr="C:\Users\5\Desktop\1 сентября 2014 СОШ № 1\DSCN12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509120"/>
            <a:ext cx="2633472" cy="197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Дорогие малыши! Ставьте ушки на макушки!</a:t>
            </a:r>
            <a:br>
              <a:rPr lang="ru-RU" sz="1800" dirty="0" smtClean="0"/>
            </a:br>
            <a:r>
              <a:rPr lang="ru-RU" sz="1800" dirty="0" smtClean="0"/>
              <a:t> К Вам обращаются корифеи всех школьных наук.</a:t>
            </a:r>
            <a:br>
              <a:rPr lang="ru-RU" sz="1800" dirty="0" smtClean="0"/>
            </a:br>
            <a:r>
              <a:rPr lang="ru-RU" sz="1800" dirty="0" smtClean="0"/>
              <a:t> Мастера контрольных и сочинений.</a:t>
            </a:r>
            <a:br>
              <a:rPr lang="ru-RU" sz="1800" dirty="0" smtClean="0"/>
            </a:br>
            <a:r>
              <a:rPr lang="ru-RU" sz="1800" dirty="0" smtClean="0"/>
              <a:t>Профессоры по сдаче зачетов и экзаменов.</a:t>
            </a:r>
            <a:br>
              <a:rPr lang="ru-RU" sz="1800" dirty="0" smtClean="0"/>
            </a:br>
            <a:r>
              <a:rPr lang="ru-RU" sz="1800" dirty="0" smtClean="0"/>
              <a:t>Изобретатели новейших видов шпаргалок.</a:t>
            </a:r>
            <a:br>
              <a:rPr lang="ru-RU" sz="1800" dirty="0" smtClean="0"/>
            </a:br>
            <a:r>
              <a:rPr lang="ru-RU" sz="1800" dirty="0" smtClean="0"/>
              <a:t>Самые старшие ученики школы – </a:t>
            </a:r>
            <a:r>
              <a:rPr lang="ru-RU" sz="1800" dirty="0" err="1" smtClean="0"/>
              <a:t>одиннадцатиклассники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098" name="Picture 2" descr="C:\Users\5\Desktop\1 сентября 2014 СОШ № 1\DSCN12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3950208" cy="2962656"/>
          </a:xfrm>
          <a:prstGeom prst="rect">
            <a:avLst/>
          </a:prstGeom>
          <a:noFill/>
        </p:spPr>
      </p:pic>
      <p:pic>
        <p:nvPicPr>
          <p:cNvPr id="4099" name="Picture 3" descr="C:\Users\5\Desktop\1 сентября 2014 СОШ № 1\DSCN1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64904"/>
            <a:ext cx="3950208" cy="296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Звени же, звонок, в добрый путь, в добрый час!</a:t>
            </a:r>
            <a:br>
              <a:rPr lang="ru-RU" sz="1800" dirty="0" smtClean="0"/>
            </a:br>
            <a:r>
              <a:rPr lang="ru-RU" sz="1800" dirty="0" smtClean="0"/>
              <a:t>Школа родная встречай каждый свой класс!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Почетное право дать первый звонок предоставляется</a:t>
            </a:r>
            <a:br>
              <a:rPr lang="ru-RU" sz="1800" dirty="0" smtClean="0"/>
            </a:br>
            <a:r>
              <a:rPr lang="ru-RU" sz="1800" dirty="0" smtClean="0"/>
              <a:t>ученику 11 «Б» Андрианову Александру </a:t>
            </a:r>
            <a:r>
              <a:rPr lang="ru-RU" sz="1800" smtClean="0"/>
              <a:t>и ученице </a:t>
            </a:r>
            <a:r>
              <a:rPr lang="ru-RU" sz="1800" dirty="0" smtClean="0"/>
              <a:t>1 «А» класса Громовой </a:t>
            </a:r>
            <a:r>
              <a:rPr lang="ru-RU" sz="1800" dirty="0" err="1" smtClean="0"/>
              <a:t>Карине</a:t>
            </a:r>
            <a:endParaRPr lang="ru-RU" sz="1800" dirty="0"/>
          </a:p>
        </p:txBody>
      </p:sp>
      <p:pic>
        <p:nvPicPr>
          <p:cNvPr id="1026" name="Picture 2" descr="E:\IMG_65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764" t="5745" r="22423" b="38910"/>
          <a:stretch>
            <a:fillRect/>
          </a:stretch>
        </p:blipFill>
        <p:spPr bwMode="auto">
          <a:xfrm>
            <a:off x="1907704" y="1844824"/>
            <a:ext cx="5314282" cy="4804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31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   Пришел сентябрь долгожданный, Для школьников особенно желанный, Ведь школа вновь распахивает двери С любовью и особенным доверьем     </vt:lpstr>
      <vt:lpstr>Тому, кто за школу радеет, Заботится ночью и днем- Директору нашей школы Мы с радостью слово даем</vt:lpstr>
      <vt:lpstr>   У нас гостей сегодня много Открыта всем сюда дорога Почетный гость спешит сейчас Поздравить с праздником всех нас.  С началом учебного года всех собравшихся поздравила член президиума совета ветеранов Лаврентьева Лидия Ильинична и член родительского комитета Широкова Ольга Владимировна </vt:lpstr>
      <vt:lpstr>Дорогие малыши, знаем, вы готовились! Рассказать свои стихи, вы уже настроились ? </vt:lpstr>
      <vt:lpstr>  Еще вчера в начальной школе С учительницей первою своей Вы постигали мудрые науки И старше стать стремились поскорей. Теперь забот ,наверное, прибавиться: Уроков больше, материал сложней. Но сообща Вам с ними надо справиться – Вы в трудностях становитесь сильней.  </vt:lpstr>
      <vt:lpstr>Дорогие малыши! Ставьте ушки на макушки!  К Вам обращаются корифеи всех школьных наук.  Мастера контрольных и сочинений. Профессоры по сдаче зачетов и экзаменов. Изобретатели новейших видов шпаргалок. Самые старшие ученики школы – одиннадцатиклассники.</vt:lpstr>
      <vt:lpstr>Звени же, звонок, в добрый путь, в добрый час! Школа родная встречай каждый свой класс!  Почетное право дать первый звонок предоставляется ученику 11 «Б» Андрианову Александру и ученице 1 «А» класса Громовой Карине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сентября</dc:title>
  <dc:creator>5</dc:creator>
  <cp:lastModifiedBy>Пользователь Windows</cp:lastModifiedBy>
  <cp:revision>15</cp:revision>
  <dcterms:created xsi:type="dcterms:W3CDTF">2014-09-05T08:18:04Z</dcterms:created>
  <dcterms:modified xsi:type="dcterms:W3CDTF">2014-09-18T19:37:26Z</dcterms:modified>
</cp:coreProperties>
</file>